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21396325" cy="15087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6" d="100"/>
          <a:sy n="36" d="100"/>
        </p:scale>
        <p:origin x="1440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A382E-F5A1-48DA-A643-D76125FDCC66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1425" y="1143000"/>
            <a:ext cx="4375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2181D2-B585-4B7E-81CB-DB9F57418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55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751167" rtl="0" eaLnBrk="1" latinLnBrk="0" hangingPunct="1">
      <a:defRPr sz="2298" kern="1200">
        <a:solidFill>
          <a:schemeClr val="tx1"/>
        </a:solidFill>
        <a:latin typeface="+mn-lt"/>
        <a:ea typeface="+mn-ea"/>
        <a:cs typeface="+mn-cs"/>
      </a:defRPr>
    </a:lvl1pPr>
    <a:lvl2pPr marL="875584" algn="l" defTabSz="1751167" rtl="0" eaLnBrk="1" latinLnBrk="0" hangingPunct="1">
      <a:defRPr sz="2298" kern="1200">
        <a:solidFill>
          <a:schemeClr val="tx1"/>
        </a:solidFill>
        <a:latin typeface="+mn-lt"/>
        <a:ea typeface="+mn-ea"/>
        <a:cs typeface="+mn-cs"/>
      </a:defRPr>
    </a:lvl2pPr>
    <a:lvl3pPr marL="1751167" algn="l" defTabSz="1751167" rtl="0" eaLnBrk="1" latinLnBrk="0" hangingPunct="1">
      <a:defRPr sz="2298" kern="1200">
        <a:solidFill>
          <a:schemeClr val="tx1"/>
        </a:solidFill>
        <a:latin typeface="+mn-lt"/>
        <a:ea typeface="+mn-ea"/>
        <a:cs typeface="+mn-cs"/>
      </a:defRPr>
    </a:lvl3pPr>
    <a:lvl4pPr marL="2626751" algn="l" defTabSz="1751167" rtl="0" eaLnBrk="1" latinLnBrk="0" hangingPunct="1">
      <a:defRPr sz="2298" kern="1200">
        <a:solidFill>
          <a:schemeClr val="tx1"/>
        </a:solidFill>
        <a:latin typeface="+mn-lt"/>
        <a:ea typeface="+mn-ea"/>
        <a:cs typeface="+mn-cs"/>
      </a:defRPr>
    </a:lvl4pPr>
    <a:lvl5pPr marL="3502335" algn="l" defTabSz="1751167" rtl="0" eaLnBrk="1" latinLnBrk="0" hangingPunct="1">
      <a:defRPr sz="2298" kern="1200">
        <a:solidFill>
          <a:schemeClr val="tx1"/>
        </a:solidFill>
        <a:latin typeface="+mn-lt"/>
        <a:ea typeface="+mn-ea"/>
        <a:cs typeface="+mn-cs"/>
      </a:defRPr>
    </a:lvl5pPr>
    <a:lvl6pPr marL="4377919" algn="l" defTabSz="1751167" rtl="0" eaLnBrk="1" latinLnBrk="0" hangingPunct="1">
      <a:defRPr sz="2298" kern="1200">
        <a:solidFill>
          <a:schemeClr val="tx1"/>
        </a:solidFill>
        <a:latin typeface="+mn-lt"/>
        <a:ea typeface="+mn-ea"/>
        <a:cs typeface="+mn-cs"/>
      </a:defRPr>
    </a:lvl6pPr>
    <a:lvl7pPr marL="5253502" algn="l" defTabSz="1751167" rtl="0" eaLnBrk="1" latinLnBrk="0" hangingPunct="1">
      <a:defRPr sz="2298" kern="1200">
        <a:solidFill>
          <a:schemeClr val="tx1"/>
        </a:solidFill>
        <a:latin typeface="+mn-lt"/>
        <a:ea typeface="+mn-ea"/>
        <a:cs typeface="+mn-cs"/>
      </a:defRPr>
    </a:lvl7pPr>
    <a:lvl8pPr marL="6129086" algn="l" defTabSz="1751167" rtl="0" eaLnBrk="1" latinLnBrk="0" hangingPunct="1">
      <a:defRPr sz="2298" kern="1200">
        <a:solidFill>
          <a:schemeClr val="tx1"/>
        </a:solidFill>
        <a:latin typeface="+mn-lt"/>
        <a:ea typeface="+mn-ea"/>
        <a:cs typeface="+mn-cs"/>
      </a:defRPr>
    </a:lvl8pPr>
    <a:lvl9pPr marL="7004670" algn="l" defTabSz="1751167" rtl="0" eaLnBrk="1" latinLnBrk="0" hangingPunct="1">
      <a:defRPr sz="229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181D2-B585-4B7E-81CB-DB9F57418B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37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4725" y="2469199"/>
            <a:ext cx="18186876" cy="5252720"/>
          </a:xfrm>
        </p:spPr>
        <p:txBody>
          <a:bodyPr anchor="b"/>
          <a:lstStyle>
            <a:lvl1pPr algn="ctr">
              <a:defRPr sz="1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4541" y="7924484"/>
            <a:ext cx="16047244" cy="3642676"/>
          </a:xfrm>
        </p:spPr>
        <p:txBody>
          <a:bodyPr/>
          <a:lstStyle>
            <a:lvl1pPr marL="0" indent="0" algn="ctr">
              <a:buNone/>
              <a:defRPr sz="5280"/>
            </a:lvl1pPr>
            <a:lvl2pPr marL="1005840" indent="0" algn="ctr">
              <a:buNone/>
              <a:defRPr sz="4400"/>
            </a:lvl2pPr>
            <a:lvl3pPr marL="2011680" indent="0" algn="ctr">
              <a:buNone/>
              <a:defRPr sz="3960"/>
            </a:lvl3pPr>
            <a:lvl4pPr marL="3017520" indent="0" algn="ctr">
              <a:buNone/>
              <a:defRPr sz="3520"/>
            </a:lvl4pPr>
            <a:lvl5pPr marL="4023360" indent="0" algn="ctr">
              <a:buNone/>
              <a:defRPr sz="3520"/>
            </a:lvl5pPr>
            <a:lvl6pPr marL="5029200" indent="0" algn="ctr">
              <a:buNone/>
              <a:defRPr sz="3520"/>
            </a:lvl6pPr>
            <a:lvl7pPr marL="6035040" indent="0" algn="ctr">
              <a:buNone/>
              <a:defRPr sz="3520"/>
            </a:lvl7pPr>
            <a:lvl8pPr marL="7040880" indent="0" algn="ctr">
              <a:buNone/>
              <a:defRPr sz="3520"/>
            </a:lvl8pPr>
            <a:lvl9pPr marL="8046720" indent="0" algn="ctr">
              <a:buNone/>
              <a:defRPr sz="3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C12D8-5FD9-4CAB-8EFD-0702CF3C1CF2}" type="datetime1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College of Computing and Information Sciences Supported by the Research Project BFP/RGP/ICT/22/143 funded by Ministry of Higher Education, Research, and Innovation (MoHERI), Sultanate of Oman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B000C-409E-4862-89AC-089DF96D8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59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B848-27C9-4812-A84B-33F4408DF370}" type="datetime1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College of Computing and Information Sciences Supported by the Research Project BFP/RGP/ICT/22/143 funded by Ministry of Higher Education, Research, and Innovation (MoHERI), Sultanate of Oman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B000C-409E-4862-89AC-089DF96D8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964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855" y="3761427"/>
            <a:ext cx="18454330" cy="6276021"/>
          </a:xfrm>
        </p:spPr>
        <p:txBody>
          <a:bodyPr anchor="b"/>
          <a:lstStyle>
            <a:lvl1pPr>
              <a:defRPr sz="1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9855" y="10096822"/>
            <a:ext cx="18454330" cy="3300411"/>
          </a:xfrm>
        </p:spPr>
        <p:txBody>
          <a:bodyPr/>
          <a:lstStyle>
            <a:lvl1pPr marL="0" indent="0">
              <a:buNone/>
              <a:defRPr sz="5280">
                <a:solidFill>
                  <a:schemeClr val="tx1">
                    <a:tint val="82000"/>
                  </a:schemeClr>
                </a:solidFill>
              </a:defRPr>
            </a:lvl1pPr>
            <a:lvl2pPr marL="1005840" indent="0">
              <a:buNone/>
              <a:defRPr sz="4400">
                <a:solidFill>
                  <a:schemeClr val="tx1">
                    <a:tint val="82000"/>
                  </a:schemeClr>
                </a:solidFill>
              </a:defRPr>
            </a:lvl2pPr>
            <a:lvl3pPr marL="2011680" indent="0">
              <a:buNone/>
              <a:defRPr sz="3960">
                <a:solidFill>
                  <a:schemeClr val="tx1">
                    <a:tint val="82000"/>
                  </a:schemeClr>
                </a:solidFill>
              </a:defRPr>
            </a:lvl3pPr>
            <a:lvl4pPr marL="3017520" indent="0">
              <a:buNone/>
              <a:defRPr sz="3520">
                <a:solidFill>
                  <a:schemeClr val="tx1">
                    <a:tint val="82000"/>
                  </a:schemeClr>
                </a:solidFill>
              </a:defRPr>
            </a:lvl4pPr>
            <a:lvl5pPr marL="4023360" indent="0">
              <a:buNone/>
              <a:defRPr sz="3520">
                <a:solidFill>
                  <a:schemeClr val="tx1">
                    <a:tint val="82000"/>
                  </a:schemeClr>
                </a:solidFill>
              </a:defRPr>
            </a:lvl5pPr>
            <a:lvl6pPr marL="5029200" indent="0">
              <a:buNone/>
              <a:defRPr sz="3520">
                <a:solidFill>
                  <a:schemeClr val="tx1">
                    <a:tint val="82000"/>
                  </a:schemeClr>
                </a:solidFill>
              </a:defRPr>
            </a:lvl6pPr>
            <a:lvl7pPr marL="6035040" indent="0">
              <a:buNone/>
              <a:defRPr sz="3520">
                <a:solidFill>
                  <a:schemeClr val="tx1">
                    <a:tint val="82000"/>
                  </a:schemeClr>
                </a:solidFill>
              </a:defRPr>
            </a:lvl7pPr>
            <a:lvl8pPr marL="7040880" indent="0">
              <a:buNone/>
              <a:defRPr sz="3520">
                <a:solidFill>
                  <a:schemeClr val="tx1">
                    <a:tint val="82000"/>
                  </a:schemeClr>
                </a:solidFill>
              </a:defRPr>
            </a:lvl8pPr>
            <a:lvl9pPr marL="8046720" indent="0">
              <a:buNone/>
              <a:defRPr sz="352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72197-3718-42DA-8D31-D233BE11AAD8}" type="datetime1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College of Computing and Information Sciences Supported by the Research Project BFP/RGP/ICT/22/143 funded by Ministry of Higher Education, Research, and Innovation (MoHERI), Sultanate of Oman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B000C-409E-4862-89AC-089DF96D8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53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997" y="4016375"/>
            <a:ext cx="9093438" cy="95729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31890" y="4016375"/>
            <a:ext cx="9093438" cy="95729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0733-0A54-4435-8868-2D5597647DDD}" type="datetime1">
              <a:rPr lang="en-US" smtClean="0"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College of Computing and Information Sciences Supported by the Research Project BFP/RGP/ICT/22/143 funded by Ministry of Higher Education, Research, and Innovation (MoHERI), Sultanate of Oman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B000C-409E-4862-89AC-089DF96D8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296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84" y="803278"/>
            <a:ext cx="18454330" cy="29162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87" y="3698559"/>
            <a:ext cx="9051647" cy="1812606"/>
          </a:xfrm>
        </p:spPr>
        <p:txBody>
          <a:bodyPr anchor="b"/>
          <a:lstStyle>
            <a:lvl1pPr marL="0" indent="0">
              <a:buNone/>
              <a:defRPr sz="5280" b="1"/>
            </a:lvl1pPr>
            <a:lvl2pPr marL="1005840" indent="0">
              <a:buNone/>
              <a:defRPr sz="4400" b="1"/>
            </a:lvl2pPr>
            <a:lvl3pPr marL="2011680" indent="0">
              <a:buNone/>
              <a:defRPr sz="3960" b="1"/>
            </a:lvl3pPr>
            <a:lvl4pPr marL="3017520" indent="0">
              <a:buNone/>
              <a:defRPr sz="3520" b="1"/>
            </a:lvl4pPr>
            <a:lvl5pPr marL="4023360" indent="0">
              <a:buNone/>
              <a:defRPr sz="3520" b="1"/>
            </a:lvl5pPr>
            <a:lvl6pPr marL="5029200" indent="0">
              <a:buNone/>
              <a:defRPr sz="3520" b="1"/>
            </a:lvl6pPr>
            <a:lvl7pPr marL="6035040" indent="0">
              <a:buNone/>
              <a:defRPr sz="3520" b="1"/>
            </a:lvl7pPr>
            <a:lvl8pPr marL="7040880" indent="0">
              <a:buNone/>
              <a:defRPr sz="3520" b="1"/>
            </a:lvl8pPr>
            <a:lvl9pPr marL="8046720" indent="0">
              <a:buNone/>
              <a:defRPr sz="3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3787" y="5511165"/>
            <a:ext cx="9051647" cy="81060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31891" y="3698559"/>
            <a:ext cx="9096225" cy="1812606"/>
          </a:xfrm>
        </p:spPr>
        <p:txBody>
          <a:bodyPr anchor="b"/>
          <a:lstStyle>
            <a:lvl1pPr marL="0" indent="0">
              <a:buNone/>
              <a:defRPr sz="5280" b="1"/>
            </a:lvl1pPr>
            <a:lvl2pPr marL="1005840" indent="0">
              <a:buNone/>
              <a:defRPr sz="4400" b="1"/>
            </a:lvl2pPr>
            <a:lvl3pPr marL="2011680" indent="0">
              <a:buNone/>
              <a:defRPr sz="3960" b="1"/>
            </a:lvl3pPr>
            <a:lvl4pPr marL="3017520" indent="0">
              <a:buNone/>
              <a:defRPr sz="3520" b="1"/>
            </a:lvl4pPr>
            <a:lvl5pPr marL="4023360" indent="0">
              <a:buNone/>
              <a:defRPr sz="3520" b="1"/>
            </a:lvl5pPr>
            <a:lvl6pPr marL="5029200" indent="0">
              <a:buNone/>
              <a:defRPr sz="3520" b="1"/>
            </a:lvl6pPr>
            <a:lvl7pPr marL="6035040" indent="0">
              <a:buNone/>
              <a:defRPr sz="3520" b="1"/>
            </a:lvl7pPr>
            <a:lvl8pPr marL="7040880" indent="0">
              <a:buNone/>
              <a:defRPr sz="3520" b="1"/>
            </a:lvl8pPr>
            <a:lvl9pPr marL="8046720" indent="0">
              <a:buNone/>
              <a:defRPr sz="3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31891" y="5511165"/>
            <a:ext cx="9096225" cy="81060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A0CD9-6015-42D9-88C7-0EC4F8E44392}" type="datetime1">
              <a:rPr lang="en-US" smtClean="0"/>
              <a:t>11/27/2024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College of Computing and Information Sciences Supported by the Research Project BFP/RGP/ICT/22/143 funded by Ministry of Higher Education, Research, and Innovation (MoHERI), Sultanate of Oman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B000C-409E-4862-89AC-089DF96D8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818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05B68-FF75-4C30-A1EF-76BB783EFBAA}" type="datetime1">
              <a:rPr lang="en-US" smtClean="0"/>
              <a:t>11/27/2024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College of Computing and Information Sciences Supported by the Research Project BFP/RGP/ICT/22/143 funded by Ministry of Higher Education, Research, and Innovation (MoHERI), Sultanate of Oman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B000C-409E-4862-89AC-089DF96D8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949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FE596-FDF7-47B5-A48A-E6B07623629F}" type="datetime1">
              <a:rPr lang="en-US" smtClean="0"/>
              <a:t>11/27/2024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College of Computing and Information Sciences Supported by the Research Project BFP/RGP/ICT/22/143 funded by Ministry of Higher Education, Research, and Innovation (MoHERI), Sultanate of Oman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B000C-409E-4862-89AC-089DF96D8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239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84" y="1005840"/>
            <a:ext cx="6900872" cy="3520440"/>
          </a:xfrm>
        </p:spPr>
        <p:txBody>
          <a:bodyPr anchor="b"/>
          <a:lstStyle>
            <a:lvl1pPr>
              <a:defRPr sz="70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6225" y="2172338"/>
            <a:ext cx="10831890" cy="10721975"/>
          </a:xfrm>
        </p:spPr>
        <p:txBody>
          <a:bodyPr/>
          <a:lstStyle>
            <a:lvl1pPr>
              <a:defRPr sz="7040"/>
            </a:lvl1pPr>
            <a:lvl2pPr>
              <a:defRPr sz="6160"/>
            </a:lvl2pPr>
            <a:lvl3pPr>
              <a:defRPr sz="528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784" y="4526280"/>
            <a:ext cx="6900872" cy="8385494"/>
          </a:xfrm>
        </p:spPr>
        <p:txBody>
          <a:bodyPr/>
          <a:lstStyle>
            <a:lvl1pPr marL="0" indent="0">
              <a:buNone/>
              <a:defRPr sz="3520"/>
            </a:lvl1pPr>
            <a:lvl2pPr marL="1005840" indent="0">
              <a:buNone/>
              <a:defRPr sz="3080"/>
            </a:lvl2pPr>
            <a:lvl3pPr marL="2011680" indent="0">
              <a:buNone/>
              <a:defRPr sz="2640"/>
            </a:lvl3pPr>
            <a:lvl4pPr marL="3017520" indent="0">
              <a:buNone/>
              <a:defRPr sz="2200"/>
            </a:lvl4pPr>
            <a:lvl5pPr marL="4023360" indent="0">
              <a:buNone/>
              <a:defRPr sz="2200"/>
            </a:lvl5pPr>
            <a:lvl6pPr marL="5029200" indent="0">
              <a:buNone/>
              <a:defRPr sz="2200"/>
            </a:lvl6pPr>
            <a:lvl7pPr marL="6035040" indent="0">
              <a:buNone/>
              <a:defRPr sz="2200"/>
            </a:lvl7pPr>
            <a:lvl8pPr marL="7040880" indent="0">
              <a:buNone/>
              <a:defRPr sz="2200"/>
            </a:lvl8pPr>
            <a:lvl9pPr marL="8046720" indent="0">
              <a:buNone/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4709-987F-4BA2-9A9F-C9A02F0CDE58}" type="datetime1">
              <a:rPr lang="en-US" smtClean="0"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College of Computing and Information Sciences Supported by the Research Project BFP/RGP/ICT/22/143 funded by Ministry of Higher Education, Research, and Innovation (MoHERI), Sultanate of Oman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B000C-409E-4862-89AC-089DF96D8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990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84" y="1005840"/>
            <a:ext cx="6900872" cy="3520440"/>
          </a:xfrm>
        </p:spPr>
        <p:txBody>
          <a:bodyPr anchor="b"/>
          <a:lstStyle>
            <a:lvl1pPr>
              <a:defRPr sz="70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6225" y="2172338"/>
            <a:ext cx="10831890" cy="10721975"/>
          </a:xfrm>
        </p:spPr>
        <p:txBody>
          <a:bodyPr anchor="t"/>
          <a:lstStyle>
            <a:lvl1pPr marL="0" indent="0">
              <a:buNone/>
              <a:defRPr sz="7040"/>
            </a:lvl1pPr>
            <a:lvl2pPr marL="1005840" indent="0">
              <a:buNone/>
              <a:defRPr sz="6160"/>
            </a:lvl2pPr>
            <a:lvl3pPr marL="2011680" indent="0">
              <a:buNone/>
              <a:defRPr sz="5280"/>
            </a:lvl3pPr>
            <a:lvl4pPr marL="3017520" indent="0">
              <a:buNone/>
              <a:defRPr sz="4400"/>
            </a:lvl4pPr>
            <a:lvl5pPr marL="4023360" indent="0">
              <a:buNone/>
              <a:defRPr sz="4400"/>
            </a:lvl5pPr>
            <a:lvl6pPr marL="5029200" indent="0">
              <a:buNone/>
              <a:defRPr sz="4400"/>
            </a:lvl6pPr>
            <a:lvl7pPr marL="6035040" indent="0">
              <a:buNone/>
              <a:defRPr sz="4400"/>
            </a:lvl7pPr>
            <a:lvl8pPr marL="7040880" indent="0">
              <a:buNone/>
              <a:defRPr sz="4400"/>
            </a:lvl8pPr>
            <a:lvl9pPr marL="8046720" indent="0">
              <a:buNone/>
              <a:defRPr sz="4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784" y="4526280"/>
            <a:ext cx="6900872" cy="8385494"/>
          </a:xfrm>
        </p:spPr>
        <p:txBody>
          <a:bodyPr/>
          <a:lstStyle>
            <a:lvl1pPr marL="0" indent="0">
              <a:buNone/>
              <a:defRPr sz="3520"/>
            </a:lvl1pPr>
            <a:lvl2pPr marL="1005840" indent="0">
              <a:buNone/>
              <a:defRPr sz="3080"/>
            </a:lvl2pPr>
            <a:lvl3pPr marL="2011680" indent="0">
              <a:buNone/>
              <a:defRPr sz="2640"/>
            </a:lvl3pPr>
            <a:lvl4pPr marL="3017520" indent="0">
              <a:buNone/>
              <a:defRPr sz="2200"/>
            </a:lvl4pPr>
            <a:lvl5pPr marL="4023360" indent="0">
              <a:buNone/>
              <a:defRPr sz="2200"/>
            </a:lvl5pPr>
            <a:lvl6pPr marL="5029200" indent="0">
              <a:buNone/>
              <a:defRPr sz="2200"/>
            </a:lvl6pPr>
            <a:lvl7pPr marL="6035040" indent="0">
              <a:buNone/>
              <a:defRPr sz="2200"/>
            </a:lvl7pPr>
            <a:lvl8pPr marL="7040880" indent="0">
              <a:buNone/>
              <a:defRPr sz="2200"/>
            </a:lvl8pPr>
            <a:lvl9pPr marL="8046720" indent="0">
              <a:buNone/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F756D-0005-42B4-A4EC-9F1DB819BFA2}" type="datetime1">
              <a:rPr lang="en-US" smtClean="0"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College of Computing and Information Sciences Supported by the Research Project BFP/RGP/ICT/22/143 funded by Ministry of Higher Education, Research, and Innovation (MoHERI), Sultanate of Oman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B000C-409E-4862-89AC-089DF96D8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786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1354E-3F5B-4AA1-878E-36CDAEBFBE45}" type="datetime1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College of Computing and Information Sciences Supported by the Research Project BFP/RGP/ICT/22/143 funded by Ministry of Higher Education, Research, and Innovation (MoHERI), Sultanate of Oman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B000C-409E-4862-89AC-089DF96D8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112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11746" y="803275"/>
            <a:ext cx="4613583" cy="127860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998" y="803275"/>
            <a:ext cx="13573294" cy="127860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F3F31-C255-4F77-B434-C41BE235E62D}" type="datetime1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College of Computing and Information Sciences Supported by the Research Project BFP/RGP/ICT/22/143 funded by Ministry of Higher Education, Research, and Innovation (MoHERI), Sultanate of Oman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B000C-409E-4862-89AC-089DF96D8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49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998" y="803278"/>
            <a:ext cx="18454330" cy="2916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998" y="4016375"/>
            <a:ext cx="18454330" cy="95729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997" y="13983973"/>
            <a:ext cx="4814173" cy="803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45DE16-0C11-4EF2-813C-75CE7A176F19}" type="datetime1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7533" y="13983973"/>
            <a:ext cx="7221260" cy="803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College of Computing and Information Sciences Supported by the Research Project BFP/RGP/ICT/22/143 funded by Ministry of Higher Education, Research, and Innovation (MoHERI), Sultanate of Oman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11155" y="13983973"/>
            <a:ext cx="4814173" cy="803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6B000C-409E-4862-89AC-089DF96D8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210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2011680" rtl="0" eaLnBrk="1" latinLnBrk="0" hangingPunct="1">
        <a:lnSpc>
          <a:spcPct val="90000"/>
        </a:lnSpc>
        <a:spcBef>
          <a:spcPct val="0"/>
        </a:spcBef>
        <a:buNone/>
        <a:defRPr sz="96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2920" indent="-502920" algn="l" defTabSz="201168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6160" kern="1200">
          <a:solidFill>
            <a:schemeClr val="tx1"/>
          </a:solidFill>
          <a:latin typeface="+mn-lt"/>
          <a:ea typeface="+mn-ea"/>
          <a:cs typeface="+mn-cs"/>
        </a:defRPr>
      </a:lvl1pPr>
      <a:lvl2pPr marL="150876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5280" kern="1200">
          <a:solidFill>
            <a:schemeClr val="tx1"/>
          </a:solidFill>
          <a:latin typeface="+mn-lt"/>
          <a:ea typeface="+mn-ea"/>
          <a:cs typeface="+mn-cs"/>
        </a:defRPr>
      </a:lvl2pPr>
      <a:lvl3pPr marL="251460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3pPr>
      <a:lvl4pPr marL="352044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960" kern="1200">
          <a:solidFill>
            <a:schemeClr val="tx1"/>
          </a:solidFill>
          <a:latin typeface="+mn-lt"/>
          <a:ea typeface="+mn-ea"/>
          <a:cs typeface="+mn-cs"/>
        </a:defRPr>
      </a:lvl4pPr>
      <a:lvl5pPr marL="452628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960" kern="1200">
          <a:solidFill>
            <a:schemeClr val="tx1"/>
          </a:solidFill>
          <a:latin typeface="+mn-lt"/>
          <a:ea typeface="+mn-ea"/>
          <a:cs typeface="+mn-cs"/>
        </a:defRPr>
      </a:lvl5pPr>
      <a:lvl6pPr marL="553212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960" kern="1200">
          <a:solidFill>
            <a:schemeClr val="tx1"/>
          </a:solidFill>
          <a:latin typeface="+mn-lt"/>
          <a:ea typeface="+mn-ea"/>
          <a:cs typeface="+mn-cs"/>
        </a:defRPr>
      </a:lvl6pPr>
      <a:lvl7pPr marL="653796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960" kern="1200">
          <a:solidFill>
            <a:schemeClr val="tx1"/>
          </a:solidFill>
          <a:latin typeface="+mn-lt"/>
          <a:ea typeface="+mn-ea"/>
          <a:cs typeface="+mn-cs"/>
        </a:defRPr>
      </a:lvl7pPr>
      <a:lvl8pPr marL="754380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960" kern="1200">
          <a:solidFill>
            <a:schemeClr val="tx1"/>
          </a:solidFill>
          <a:latin typeface="+mn-lt"/>
          <a:ea typeface="+mn-ea"/>
          <a:cs typeface="+mn-cs"/>
        </a:defRPr>
      </a:lvl8pPr>
      <a:lvl9pPr marL="854964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1pPr>
      <a:lvl2pPr marL="100584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2pPr>
      <a:lvl3pPr marL="201168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3pPr>
      <a:lvl4pPr marL="301752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4pPr>
      <a:lvl5pPr marL="402336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6pPr>
      <a:lvl7pPr marL="603504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7pPr>
      <a:lvl8pPr marL="704088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8pPr>
      <a:lvl9pPr marL="804672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62A0F29-BE7A-4DF5-E781-F16ED38CD1D1}"/>
              </a:ext>
            </a:extLst>
          </p:cNvPr>
          <p:cNvSpPr txBox="1"/>
          <p:nvPr/>
        </p:nvSpPr>
        <p:spPr>
          <a:xfrm>
            <a:off x="329682" y="3674474"/>
            <a:ext cx="20726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&lt;POSTER TITLE&gt;</a:t>
            </a:r>
          </a:p>
          <a:p>
            <a:pPr algn="ctr"/>
            <a:r>
              <a:rPr lang="en-US" sz="2800" b="1" dirty="0">
                <a:solidFill>
                  <a:srgbClr val="002060"/>
                </a:solidFill>
              </a:rPr>
              <a:t>&lt;STUDENT NAMES&gt;</a:t>
            </a:r>
          </a:p>
          <a:p>
            <a:pPr algn="ctr"/>
            <a:r>
              <a:rPr lang="en-US" sz="2800" b="1" dirty="0">
                <a:solidFill>
                  <a:srgbClr val="002060"/>
                </a:solidFill>
              </a:rPr>
              <a:t>&lt;INSTITUTION&gt;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4AFFBF-C2AE-60A6-0AD7-08916C8B37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63" t="21070" r="17412" b="28765"/>
          <a:stretch/>
        </p:blipFill>
        <p:spPr>
          <a:xfrm>
            <a:off x="14672934" y="366989"/>
            <a:ext cx="6106706" cy="19563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9B301E8-5339-B08E-1A8C-24179EF2073D}"/>
              </a:ext>
            </a:extLst>
          </p:cNvPr>
          <p:cNvSpPr txBox="1"/>
          <p:nvPr/>
        </p:nvSpPr>
        <p:spPr>
          <a:xfrm>
            <a:off x="329682" y="5187059"/>
            <a:ext cx="20726399" cy="895629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r>
              <a:rPr lang="en-US" sz="3600" dirty="0">
                <a:solidFill>
                  <a:srgbClr val="002060"/>
                </a:solidFill>
              </a:rPr>
              <a:t>CONTENT</a:t>
            </a:r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6FE79E27-C178-420E-61BC-729E1007B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0244" y="13983973"/>
            <a:ext cx="20726399" cy="1103627"/>
          </a:xfrm>
        </p:spPr>
        <p:txBody>
          <a:bodyPr/>
          <a:lstStyle/>
          <a:p>
            <a:r>
              <a:rPr lang="en-US" dirty="0"/>
              <a:t>College of Computing and Information Sciences</a:t>
            </a:r>
          </a:p>
          <a:p>
            <a:r>
              <a:rPr lang="en-US" dirty="0"/>
              <a:t>University of Technology and Applied Sciences - Muscat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A4C3D2-5E5C-CC6C-7E77-2B2C4B7417E2}"/>
              </a:ext>
            </a:extLst>
          </p:cNvPr>
          <p:cNvSpPr txBox="1"/>
          <p:nvPr/>
        </p:nvSpPr>
        <p:spPr>
          <a:xfrm>
            <a:off x="53240" y="2435192"/>
            <a:ext cx="2072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2060"/>
                </a:solidFill>
              </a:rPr>
              <a:t>Confronting the Reality: A Symposium on Substance Abuse in Oman</a:t>
            </a:r>
          </a:p>
          <a:p>
            <a:pPr algn="ctr"/>
            <a:r>
              <a:rPr lang="en-US" sz="3000" b="1" dirty="0">
                <a:solidFill>
                  <a:srgbClr val="002060"/>
                </a:solidFill>
              </a:rPr>
              <a:t> - Challenges, Awareness, and Prevention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25" y="619994"/>
            <a:ext cx="3000192" cy="16876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813" y="795099"/>
            <a:ext cx="1563253" cy="15632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333818A-8813-8AE2-6B04-5C8A516CA433}"/>
              </a:ext>
            </a:extLst>
          </p:cNvPr>
          <p:cNvSpPr txBox="1"/>
          <p:nvPr/>
        </p:nvSpPr>
        <p:spPr>
          <a:xfrm>
            <a:off x="340244" y="1846847"/>
            <a:ext cx="4390830" cy="476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UTAS Muscat Student Branch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21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1340</TotalTime>
  <Words>50</Words>
  <Application>Microsoft Office PowerPoint</Application>
  <PresentationFormat>Custom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Dr.Vinu Sherimon</dc:creator>
  <cp:lastModifiedBy>Dr.Vinu Sherimon</cp:lastModifiedBy>
  <cp:revision>12</cp:revision>
  <dcterms:created xsi:type="dcterms:W3CDTF">2024-11-17T08:56:45Z</dcterms:created>
  <dcterms:modified xsi:type="dcterms:W3CDTF">2024-11-27T16:00:16Z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2024-11-17T09:44:27Z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dc2b733b-a224-4576-9839-d0ca720b0032</vt:lpwstr>
  </property>
  <property fmtid="{D5CDD505-2E9C-101B-9397-08002B2CF9AE}" pid="7" name="MSIP_Label_defa4170-0d19-0005-0004-bc88714345d2_ActionId">
    <vt:lpwstr>83a477eb-72b0-415f-b75c-9ae47bad18da</vt:lpwstr>
  </property>
  <property fmtid="{D5CDD505-2E9C-101B-9397-08002B2CF9AE}" pid="8" name="MSIP_Label_defa4170-0d19-0005-0004-bc88714345d2_ContentBits">
    <vt:lpwstr>0</vt:lpwstr>
  </property>
</Properties>
</file>